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600" autoAdjust="0"/>
  </p:normalViewPr>
  <p:slideViewPr>
    <p:cSldViewPr snapToGrid="0">
      <p:cViewPr varScale="1">
        <p:scale>
          <a:sx n="78" d="100"/>
          <a:sy n="78" d="100"/>
        </p:scale>
        <p:origin x="162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E21C-A78F-4EB1-8786-CD7E2B879D8A}" type="datetime1">
              <a:rPr lang="en-US" smtClean="0"/>
              <a:t>2/21/2022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A6B6-0EEB-419A-84B9-4F1EDCC09B77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AEC6-F437-420D-90E7-B86100B85E08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4C47-3FCB-4A57-81DB-44CD1929D0A1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6467-2D34-4930-AD01-0D9738BC4460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B0C7-D7AE-4974-A3D8-C5A08C570F1D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9EB5-8297-409A-B7FC-0F61E46573BC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F84BD-E18A-43C1-830B-1FB6DD507EFA}" type="datetime1">
              <a:rPr lang="en-US" smtClean="0"/>
              <a:t>2/21/2022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20E7-3BEA-4E1D-8CCA-0C90950E87B2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26F5-BCA6-44D2-93A9-0650B6493FB0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27F0-410E-42EC-BA18-27590704270C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3476-7DB3-4013-B7B9-F12F173FC5D3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D6F-C69A-4488-AAE4-45B484670FAA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51AB-E8FD-4393-9A39-BB3F4855FBDB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0D81-5398-4144-A204-E86FC4A24C95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8BFE-AC6D-4339-9F90-06819271EE32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https://github.com/BikalpaN/Text-Mining-NLP.git</a:t>
            </a:r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264B-EA8B-4F9B-B4F6-03F90C251EA1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https://github.com/BikalpaN/Text-Mining-NLP.git</a:t>
            </a:r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CF4E-6790-48DF-9E15-BFEB9C37B5E8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B714-287C-4DA8-836F-A72E853F8C51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BCE2-C918-4544-B296-711F3A15D7F6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https://github.com/BikalpaN/Text-Mining-NLP.git</a:t>
            </a:r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1923-96E6-46D8-B945-CFA53CC7B35F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276D-C82A-4808-9DDE-D0829242ADBB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2220-F890-463A-8003-5B4972DDD605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97A5-905A-4673-AFAD-F2383341DAB6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02E6-A8ED-47A3-97DE-C6DD488E5FC4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 on troubleshooting.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https://github.com/BikalpaN/Text-Mining-NLP.git</a:t>
            </a:r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C7C68-9FF9-4E5C-8593-8B0ED035F736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68C-FDA4-4B4B-97EF-F30758EB931D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50B7-6C50-41AB-9D78-FF305D6F9DE1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D01D-E126-48C1-9576-33C527A11F72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101A-F7FF-4E3E-892D-C69A976D051B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EA5-C1A4-4562-99FB-943F8B3F734C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310F-5782-405F-9E4D-81DD1003FD75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AB2B0-5F40-480A-B4AD-B74EE082A3F9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D492A-B5B1-426A-8992-E0544F9FD35F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5171</TotalTime>
  <Words>913</Words>
  <Application>Microsoft Office PowerPoint</Application>
  <PresentationFormat>On-screen Show (4:3)</PresentationFormat>
  <Paragraphs>162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Bikalpa Neupane</cp:lastModifiedBy>
  <cp:revision>305</cp:revision>
  <dcterms:created xsi:type="dcterms:W3CDTF">2018-05-23T17:24:59Z</dcterms:created>
  <dcterms:modified xsi:type="dcterms:W3CDTF">2022-02-21T05:58:45Z</dcterms:modified>
</cp:coreProperties>
</file>